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8" r:id="rId2"/>
  </p:sldIdLst>
  <p:sldSz cx="3095625" cy="21240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" userDrawn="1">
          <p15:clr>
            <a:srgbClr val="A4A3A4"/>
          </p15:clr>
        </p15:guide>
        <p15:guide id="2" pos="31" userDrawn="1">
          <p15:clr>
            <a:srgbClr val="A4A3A4"/>
          </p15:clr>
        </p15:guide>
        <p15:guide id="3" pos="63" userDrawn="1">
          <p15:clr>
            <a:srgbClr val="A4A3A4"/>
          </p15:clr>
        </p15:guide>
        <p15:guide id="4" pos="1887" userDrawn="1">
          <p15:clr>
            <a:srgbClr val="A4A3A4"/>
          </p15:clr>
        </p15:guide>
        <p15:guide id="5" pos="1919" userDrawn="1">
          <p15:clr>
            <a:srgbClr val="A4A3A4"/>
          </p15:clr>
        </p15:guide>
        <p15:guide id="6" orient="horz" pos="1278" userDrawn="1">
          <p15:clr>
            <a:srgbClr val="A4A3A4"/>
          </p15:clr>
        </p15:guide>
        <p15:guide id="7" orient="horz" pos="1308" userDrawn="1">
          <p15:clr>
            <a:srgbClr val="A4A3A4"/>
          </p15:clr>
        </p15:guide>
        <p15:guide id="8" orient="horz" pos="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71" autoAdjust="0"/>
    <p:restoredTop sz="94660"/>
  </p:normalViewPr>
  <p:slideViewPr>
    <p:cSldViewPr snapToGrid="0">
      <p:cViewPr>
        <p:scale>
          <a:sx n="75" d="100"/>
          <a:sy n="75" d="100"/>
        </p:scale>
        <p:origin x="2910" y="960"/>
      </p:cViewPr>
      <p:guideLst>
        <p:guide orient="horz" pos="30"/>
        <p:guide pos="31"/>
        <p:guide pos="63"/>
        <p:guide pos="1887"/>
        <p:guide pos="1919"/>
        <p:guide orient="horz" pos="1278"/>
        <p:guide orient="horz" pos="1308"/>
        <p:guide orient="horz" pos="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172" y="347621"/>
            <a:ext cx="2631281" cy="739493"/>
          </a:xfrm>
        </p:spPr>
        <p:txBody>
          <a:bodyPr anchor="b"/>
          <a:lstStyle>
            <a:lvl1pPr algn="ctr">
              <a:defRPr sz="185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6953" y="1115631"/>
            <a:ext cx="2321719" cy="512826"/>
          </a:xfrm>
        </p:spPr>
        <p:txBody>
          <a:bodyPr/>
          <a:lstStyle>
            <a:lvl1pPr marL="0" indent="0" algn="ctr">
              <a:buNone/>
              <a:defRPr sz="743"/>
            </a:lvl1pPr>
            <a:lvl2pPr marL="141595" indent="0" algn="ctr">
              <a:buNone/>
              <a:defRPr sz="619"/>
            </a:lvl2pPr>
            <a:lvl3pPr marL="283190" indent="0" algn="ctr">
              <a:buNone/>
              <a:defRPr sz="557"/>
            </a:lvl3pPr>
            <a:lvl4pPr marL="424785" indent="0" algn="ctr">
              <a:buNone/>
              <a:defRPr sz="496"/>
            </a:lvl4pPr>
            <a:lvl5pPr marL="566379" indent="0" algn="ctr">
              <a:buNone/>
              <a:defRPr sz="496"/>
            </a:lvl5pPr>
            <a:lvl6pPr marL="707974" indent="0" algn="ctr">
              <a:buNone/>
              <a:defRPr sz="496"/>
            </a:lvl6pPr>
            <a:lvl7pPr marL="849569" indent="0" algn="ctr">
              <a:buNone/>
              <a:defRPr sz="496"/>
            </a:lvl7pPr>
            <a:lvl8pPr marL="991164" indent="0" algn="ctr">
              <a:buNone/>
              <a:defRPr sz="496"/>
            </a:lvl8pPr>
            <a:lvl9pPr marL="1132759" indent="0" algn="ctr">
              <a:buNone/>
              <a:defRPr sz="49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224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578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15307" y="113088"/>
            <a:ext cx="667494" cy="180005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2824" y="113088"/>
            <a:ext cx="1963787" cy="180005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5481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7C6D64-3E3E-4D20-BFB9-02778B0099A7}"/>
              </a:ext>
            </a:extLst>
          </p:cNvPr>
          <p:cNvSpPr txBox="1"/>
          <p:nvPr userDrawn="1"/>
        </p:nvSpPr>
        <p:spPr>
          <a:xfrm>
            <a:off x="3095625" y="210495"/>
            <a:ext cx="1261884" cy="928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02" b="1" dirty="0"/>
              <a:t>トレーディングカード 横</a:t>
            </a:r>
            <a:endParaRPr kumimoji="1" lang="en-US" altLang="ja-JP" sz="502" b="1" dirty="0"/>
          </a:p>
          <a:p>
            <a:r>
              <a:rPr kumimoji="1" lang="en-US" altLang="ja-JP" sz="502" b="1" dirty="0"/>
              <a:t>59mm×86mm</a:t>
            </a:r>
          </a:p>
          <a:p>
            <a:endParaRPr kumimoji="1" lang="en-US" altLang="ja-JP" sz="251" dirty="0"/>
          </a:p>
          <a:p>
            <a:r>
              <a:rPr kumimoji="1" lang="en-US" altLang="ja-JP" sz="220" dirty="0"/>
              <a:t>【</a:t>
            </a:r>
            <a:r>
              <a:rPr kumimoji="1" lang="ja-JP" altLang="en-US" sz="220" dirty="0"/>
              <a:t>デザイン作成上の注意事項</a:t>
            </a:r>
            <a:r>
              <a:rPr kumimoji="1" lang="en-US" altLang="ja-JP" sz="220" dirty="0"/>
              <a:t>】</a:t>
            </a:r>
          </a:p>
          <a:p>
            <a:r>
              <a:rPr kumimoji="1" lang="ja-JP" altLang="en-US" sz="220" dirty="0"/>
              <a:t>■</a:t>
            </a:r>
            <a:r>
              <a:rPr kumimoji="1" lang="ja-JP" altLang="en-US" sz="22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220" dirty="0"/>
              <a:t>してください。</a:t>
            </a:r>
            <a:endParaRPr kumimoji="1" lang="en-US" altLang="ja-JP" sz="220" dirty="0"/>
          </a:p>
          <a:p>
            <a:r>
              <a:rPr kumimoji="1" lang="ja-JP" altLang="en-US" sz="220" i="0" dirty="0"/>
              <a:t>■</a:t>
            </a:r>
            <a:r>
              <a:rPr kumimoji="1" lang="ja-JP" altLang="en-US" sz="22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220" i="0" dirty="0"/>
              <a:t>です。</a:t>
            </a:r>
            <a:endParaRPr kumimoji="1" lang="en-US" altLang="ja-JP" sz="220" i="0" dirty="0"/>
          </a:p>
          <a:p>
            <a:r>
              <a:rPr kumimoji="1" lang="ja-JP" altLang="en-US" sz="220" i="0" dirty="0"/>
              <a:t>■</a:t>
            </a:r>
            <a:r>
              <a:rPr kumimoji="1" lang="ja-JP" altLang="en-US" sz="22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220" i="0" dirty="0">
              <a:solidFill>
                <a:srgbClr val="FF0000"/>
              </a:solidFill>
            </a:endParaRPr>
          </a:p>
          <a:p>
            <a:r>
              <a:rPr kumimoji="1" lang="ja-JP" altLang="en-US" sz="22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220" i="0" dirty="0"/>
              <a:t>してください。</a:t>
            </a:r>
            <a:endParaRPr kumimoji="1" lang="en-US" altLang="ja-JP" sz="220" i="0" dirty="0"/>
          </a:p>
          <a:p>
            <a:r>
              <a:rPr kumimoji="1" lang="ja-JP" altLang="en-US" sz="220" b="1" i="0" dirty="0"/>
              <a:t>■</a:t>
            </a:r>
            <a:r>
              <a:rPr kumimoji="1" lang="ja-JP" altLang="en-US" sz="220" b="1" i="0" dirty="0">
                <a:solidFill>
                  <a:srgbClr val="FF0000"/>
                </a:solidFill>
              </a:rPr>
              <a:t>両面印刷の場合はスライドを複製</a:t>
            </a:r>
            <a:r>
              <a:rPr kumimoji="1" lang="ja-JP" altLang="en-US" sz="220" b="1" i="0" dirty="0"/>
              <a:t>してください。</a:t>
            </a:r>
            <a:endParaRPr kumimoji="1" lang="en-US" altLang="ja-JP" sz="220" b="1" i="0" dirty="0"/>
          </a:p>
          <a:p>
            <a:endParaRPr kumimoji="1" lang="en-US" altLang="ja-JP" sz="220" dirty="0"/>
          </a:p>
          <a:p>
            <a:r>
              <a:rPr kumimoji="1" lang="en-US" altLang="ja-JP" sz="220" dirty="0"/>
              <a:t>【</a:t>
            </a:r>
            <a:r>
              <a:rPr kumimoji="1" lang="ja-JP" altLang="en-US" sz="220" dirty="0"/>
              <a:t>データ保存時の注意事項</a:t>
            </a:r>
            <a:r>
              <a:rPr kumimoji="1" lang="en-US" altLang="ja-JP" sz="220" dirty="0"/>
              <a:t>】</a:t>
            </a:r>
          </a:p>
          <a:p>
            <a:r>
              <a:rPr kumimoji="1" lang="ja-JP" altLang="en-US" sz="220" dirty="0"/>
              <a:t>左上のツールバーのファイルを選択</a:t>
            </a:r>
            <a:endParaRPr kumimoji="1" lang="en-US" altLang="ja-JP" sz="220" dirty="0"/>
          </a:p>
          <a:p>
            <a:r>
              <a:rPr kumimoji="1" lang="ja-JP" altLang="en-US" sz="220" dirty="0"/>
              <a:t>　→名前を付けて保存</a:t>
            </a:r>
            <a:endParaRPr kumimoji="1" lang="en-US" altLang="ja-JP" sz="220" dirty="0"/>
          </a:p>
          <a:p>
            <a:r>
              <a:rPr kumimoji="1" lang="ja-JP" altLang="en-US" sz="220" dirty="0"/>
              <a:t>　　→保存先の選択</a:t>
            </a:r>
            <a:endParaRPr kumimoji="1" lang="en-US" altLang="ja-JP" sz="220" dirty="0"/>
          </a:p>
          <a:p>
            <a:r>
              <a:rPr kumimoji="1" lang="ja-JP" altLang="en-US" sz="220" dirty="0"/>
              <a:t>　　　→ファイル名の入力</a:t>
            </a:r>
            <a:endParaRPr kumimoji="1" lang="en-US" altLang="ja-JP" sz="220" dirty="0"/>
          </a:p>
          <a:p>
            <a:r>
              <a:rPr kumimoji="1" lang="ja-JP" altLang="en-US" sz="220" dirty="0"/>
              <a:t>　　　　→</a:t>
            </a:r>
            <a:r>
              <a:rPr kumimoji="1" lang="ja-JP" altLang="en-US" sz="22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2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2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220" dirty="0">
                <a:solidFill>
                  <a:schemeClr val="accent4">
                    <a:lumMod val="75000"/>
                  </a:schemeClr>
                </a:solidFill>
              </a:rPr>
              <a:t>　   「</a:t>
            </a:r>
            <a:r>
              <a:rPr kumimoji="1" lang="en-US" altLang="ja-JP" sz="22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2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2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2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2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2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22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2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2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2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2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2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2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2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2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2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2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2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220" dirty="0">
                <a:solidFill>
                  <a:schemeClr val="accent4">
                    <a:lumMod val="75000"/>
                  </a:schemeClr>
                </a:solidFill>
              </a:rPr>
              <a:t>　  「高品質」に設定をお勧めします。</a:t>
            </a:r>
            <a:endParaRPr kumimoji="1" lang="en-US" altLang="ja-JP" sz="22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20" dirty="0"/>
              <a:t>　　　　　→保存</a:t>
            </a:r>
            <a:endParaRPr kumimoji="1" lang="en-US" altLang="ja-JP" sz="283" b="1" i="1" u="sng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A713A6DE-9211-4CD8-9827-F65EF39A65D4}"/>
              </a:ext>
            </a:extLst>
          </p:cNvPr>
          <p:cNvCxnSpPr>
            <a:cxnSpLocks/>
          </p:cNvCxnSpPr>
          <p:nvPr userDrawn="1"/>
        </p:nvCxnSpPr>
        <p:spPr>
          <a:xfrm>
            <a:off x="3046447" y="-638352"/>
            <a:ext cx="0" cy="6343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C799413-F583-4864-BDAE-95D68A173D95}"/>
              </a:ext>
            </a:extLst>
          </p:cNvPr>
          <p:cNvCxnSpPr>
            <a:cxnSpLocks/>
          </p:cNvCxnSpPr>
          <p:nvPr userDrawn="1"/>
        </p:nvCxnSpPr>
        <p:spPr>
          <a:xfrm>
            <a:off x="49401" y="-636024"/>
            <a:ext cx="0" cy="6343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D36DAB8-73AD-4DF5-880E-D9C9F723EB5D}"/>
              </a:ext>
            </a:extLst>
          </p:cNvPr>
          <p:cNvCxnSpPr>
            <a:cxnSpLocks/>
          </p:cNvCxnSpPr>
          <p:nvPr userDrawn="1"/>
        </p:nvCxnSpPr>
        <p:spPr>
          <a:xfrm>
            <a:off x="49401" y="2124075"/>
            <a:ext cx="0" cy="6343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BA5AA98-88DD-4A88-9927-CCD0FE4FDCBE}"/>
              </a:ext>
            </a:extLst>
          </p:cNvPr>
          <p:cNvCxnSpPr>
            <a:cxnSpLocks/>
          </p:cNvCxnSpPr>
          <p:nvPr userDrawn="1"/>
        </p:nvCxnSpPr>
        <p:spPr>
          <a:xfrm>
            <a:off x="3046447" y="2124075"/>
            <a:ext cx="0" cy="6343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3B5E67C-3F3E-48B5-8D4C-E5AC10F49026}"/>
              </a:ext>
            </a:extLst>
          </p:cNvPr>
          <p:cNvCxnSpPr>
            <a:cxnSpLocks/>
          </p:cNvCxnSpPr>
          <p:nvPr userDrawn="1"/>
        </p:nvCxnSpPr>
        <p:spPr>
          <a:xfrm>
            <a:off x="-1168393" y="47550"/>
            <a:ext cx="116688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D7DA7150-2170-4EEB-B485-388E8A96D370}"/>
              </a:ext>
            </a:extLst>
          </p:cNvPr>
          <p:cNvCxnSpPr>
            <a:cxnSpLocks/>
          </p:cNvCxnSpPr>
          <p:nvPr userDrawn="1"/>
        </p:nvCxnSpPr>
        <p:spPr>
          <a:xfrm>
            <a:off x="3095625" y="2076343"/>
            <a:ext cx="116688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A4FC540-0492-4738-91B1-838C05F3F3EB}"/>
              </a:ext>
            </a:extLst>
          </p:cNvPr>
          <p:cNvCxnSpPr>
            <a:cxnSpLocks/>
          </p:cNvCxnSpPr>
          <p:nvPr userDrawn="1"/>
        </p:nvCxnSpPr>
        <p:spPr>
          <a:xfrm>
            <a:off x="-1172203" y="2076343"/>
            <a:ext cx="116688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72E8A17-A86C-40C0-90B1-A57EA7459048}"/>
              </a:ext>
            </a:extLst>
          </p:cNvPr>
          <p:cNvCxnSpPr>
            <a:cxnSpLocks/>
          </p:cNvCxnSpPr>
          <p:nvPr userDrawn="1"/>
        </p:nvCxnSpPr>
        <p:spPr>
          <a:xfrm>
            <a:off x="3095625" y="47550"/>
            <a:ext cx="116688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FB95050-7327-445C-BF4F-5D333B989C86}"/>
              </a:ext>
            </a:extLst>
          </p:cNvPr>
          <p:cNvCxnSpPr>
            <a:cxnSpLocks/>
          </p:cNvCxnSpPr>
          <p:nvPr userDrawn="1"/>
        </p:nvCxnSpPr>
        <p:spPr>
          <a:xfrm>
            <a:off x="-1171053" y="95100"/>
            <a:ext cx="116688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BDE0276E-5CDF-49DB-906E-D59BD5D626B0}"/>
              </a:ext>
            </a:extLst>
          </p:cNvPr>
          <p:cNvCxnSpPr>
            <a:cxnSpLocks/>
          </p:cNvCxnSpPr>
          <p:nvPr userDrawn="1"/>
        </p:nvCxnSpPr>
        <p:spPr>
          <a:xfrm>
            <a:off x="3095625" y="95100"/>
            <a:ext cx="116688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D1EFB22-40F0-4433-A32D-63F2F33F7BEF}"/>
              </a:ext>
            </a:extLst>
          </p:cNvPr>
          <p:cNvCxnSpPr>
            <a:cxnSpLocks/>
          </p:cNvCxnSpPr>
          <p:nvPr userDrawn="1"/>
        </p:nvCxnSpPr>
        <p:spPr>
          <a:xfrm>
            <a:off x="-1170220" y="2028794"/>
            <a:ext cx="116688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ED1723A-7AF2-4AE9-925E-2DF598A7EAD6}"/>
              </a:ext>
            </a:extLst>
          </p:cNvPr>
          <p:cNvCxnSpPr>
            <a:cxnSpLocks/>
          </p:cNvCxnSpPr>
          <p:nvPr userDrawn="1"/>
        </p:nvCxnSpPr>
        <p:spPr>
          <a:xfrm>
            <a:off x="3095625" y="2028794"/>
            <a:ext cx="116688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430153D-384A-4C86-914A-DEB559B718CB}"/>
              </a:ext>
            </a:extLst>
          </p:cNvPr>
          <p:cNvCxnSpPr>
            <a:cxnSpLocks/>
          </p:cNvCxnSpPr>
          <p:nvPr userDrawn="1"/>
        </p:nvCxnSpPr>
        <p:spPr>
          <a:xfrm>
            <a:off x="104739" y="-638352"/>
            <a:ext cx="0" cy="6343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D749D232-CE14-4E61-B35E-A6D5E5EFBAF9}"/>
              </a:ext>
            </a:extLst>
          </p:cNvPr>
          <p:cNvCxnSpPr>
            <a:cxnSpLocks/>
          </p:cNvCxnSpPr>
          <p:nvPr userDrawn="1"/>
        </p:nvCxnSpPr>
        <p:spPr>
          <a:xfrm>
            <a:off x="2997044" y="-638352"/>
            <a:ext cx="0" cy="6343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E171F54-BDA1-4AC6-A9E0-33753A054EC9}"/>
              </a:ext>
            </a:extLst>
          </p:cNvPr>
          <p:cNvCxnSpPr>
            <a:cxnSpLocks/>
          </p:cNvCxnSpPr>
          <p:nvPr userDrawn="1"/>
        </p:nvCxnSpPr>
        <p:spPr>
          <a:xfrm>
            <a:off x="2997044" y="2124075"/>
            <a:ext cx="0" cy="6343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F4518180-5C5D-455A-BDFC-D50997F9D81B}"/>
              </a:ext>
            </a:extLst>
          </p:cNvPr>
          <p:cNvCxnSpPr>
            <a:cxnSpLocks/>
          </p:cNvCxnSpPr>
          <p:nvPr userDrawn="1"/>
        </p:nvCxnSpPr>
        <p:spPr>
          <a:xfrm>
            <a:off x="104739" y="2124075"/>
            <a:ext cx="0" cy="6343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E344D9-28C8-424C-78FA-E6A5A4794E85}"/>
              </a:ext>
            </a:extLst>
          </p:cNvPr>
          <p:cNvGrpSpPr/>
          <p:nvPr userDrawn="1"/>
        </p:nvGrpSpPr>
        <p:grpSpPr>
          <a:xfrm>
            <a:off x="3187229" y="1209769"/>
            <a:ext cx="1082348" cy="692473"/>
            <a:chOff x="4599466" y="2421252"/>
            <a:chExt cx="9992423" cy="6310232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0D695D98-BAD8-441B-38D1-E23C5400E4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A8E8F64-9579-B926-111D-F5901858CD15}"/>
                </a:ext>
              </a:extLst>
            </p:cNvPr>
            <p:cNvSpPr txBox="1"/>
            <p:nvPr userDrawn="1"/>
          </p:nvSpPr>
          <p:spPr>
            <a:xfrm>
              <a:off x="4599466" y="6207302"/>
              <a:ext cx="9992423" cy="2524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400" dirty="0"/>
                <a:t>FD</a:t>
              </a:r>
              <a:r>
                <a:rPr kumimoji="1" lang="ja-JP" altLang="en-US" sz="400" dirty="0"/>
                <a:t>：</a:t>
              </a:r>
              <a:r>
                <a:rPr kumimoji="1" lang="en-US" altLang="ja-JP" sz="400" dirty="0"/>
                <a:t>0120-700-679</a:t>
              </a:r>
            </a:p>
            <a:p>
              <a:r>
                <a:rPr kumimoji="1" lang="ja-JP" altLang="en-US" sz="400" dirty="0"/>
                <a:t>受付時間／</a:t>
              </a:r>
              <a:r>
                <a:rPr kumimoji="1" lang="en-US" altLang="ja-JP" sz="400" dirty="0"/>
                <a:t>9:00</a:t>
              </a:r>
              <a:r>
                <a:rPr kumimoji="1" lang="ja-JP" altLang="en-US" sz="400" dirty="0"/>
                <a:t>～</a:t>
              </a:r>
              <a:r>
                <a:rPr kumimoji="1" lang="en-US" altLang="ja-JP" sz="400" dirty="0"/>
                <a:t>18:00</a:t>
              </a:r>
              <a:r>
                <a:rPr kumimoji="1" lang="ja-JP" altLang="en-US" sz="400" dirty="0"/>
                <a:t>  定休日／土日祝</a:t>
              </a:r>
              <a:endParaRPr kumimoji="1" lang="en-US" altLang="ja-JP" sz="400" dirty="0"/>
            </a:p>
            <a:p>
              <a:r>
                <a:rPr kumimoji="1" lang="en-US" altLang="ja-JP" sz="4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4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721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9169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212" y="529544"/>
            <a:ext cx="2669977" cy="883556"/>
          </a:xfrm>
        </p:spPr>
        <p:txBody>
          <a:bodyPr anchor="b"/>
          <a:lstStyle>
            <a:lvl1pPr>
              <a:defRPr sz="185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212" y="1421459"/>
            <a:ext cx="2669977" cy="464641"/>
          </a:xfrm>
        </p:spPr>
        <p:txBody>
          <a:bodyPr/>
          <a:lstStyle>
            <a:lvl1pPr marL="0" indent="0">
              <a:buNone/>
              <a:defRPr sz="743">
                <a:solidFill>
                  <a:schemeClr val="tx1"/>
                </a:solidFill>
              </a:defRPr>
            </a:lvl1pPr>
            <a:lvl2pPr marL="141595" indent="0">
              <a:buNone/>
              <a:defRPr sz="619">
                <a:solidFill>
                  <a:schemeClr val="tx1">
                    <a:tint val="75000"/>
                  </a:schemeClr>
                </a:solidFill>
              </a:defRPr>
            </a:lvl2pPr>
            <a:lvl3pPr marL="283190" indent="0">
              <a:buNone/>
              <a:defRPr sz="557">
                <a:solidFill>
                  <a:schemeClr val="tx1">
                    <a:tint val="75000"/>
                  </a:schemeClr>
                </a:solidFill>
              </a:defRPr>
            </a:lvl3pPr>
            <a:lvl4pPr marL="424785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4pPr>
            <a:lvl5pPr marL="566379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5pPr>
            <a:lvl6pPr marL="707974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6pPr>
            <a:lvl7pPr marL="849569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7pPr>
            <a:lvl8pPr marL="991164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8pPr>
            <a:lvl9pPr marL="1132759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179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2824" y="565437"/>
            <a:ext cx="1315641" cy="13477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7160" y="565437"/>
            <a:ext cx="1315641" cy="13477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837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13088"/>
            <a:ext cx="2669977" cy="41055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228" y="520693"/>
            <a:ext cx="1309594" cy="255184"/>
          </a:xfrm>
        </p:spPr>
        <p:txBody>
          <a:bodyPr anchor="b"/>
          <a:lstStyle>
            <a:lvl1pPr marL="0" indent="0">
              <a:buNone/>
              <a:defRPr sz="743" b="1"/>
            </a:lvl1pPr>
            <a:lvl2pPr marL="141595" indent="0">
              <a:buNone/>
              <a:defRPr sz="619" b="1"/>
            </a:lvl2pPr>
            <a:lvl3pPr marL="283190" indent="0">
              <a:buNone/>
              <a:defRPr sz="557" b="1"/>
            </a:lvl3pPr>
            <a:lvl4pPr marL="424785" indent="0">
              <a:buNone/>
              <a:defRPr sz="496" b="1"/>
            </a:lvl4pPr>
            <a:lvl5pPr marL="566379" indent="0">
              <a:buNone/>
              <a:defRPr sz="496" b="1"/>
            </a:lvl5pPr>
            <a:lvl6pPr marL="707974" indent="0">
              <a:buNone/>
              <a:defRPr sz="496" b="1"/>
            </a:lvl6pPr>
            <a:lvl7pPr marL="849569" indent="0">
              <a:buNone/>
              <a:defRPr sz="496" b="1"/>
            </a:lvl7pPr>
            <a:lvl8pPr marL="991164" indent="0">
              <a:buNone/>
              <a:defRPr sz="496" b="1"/>
            </a:lvl8pPr>
            <a:lvl9pPr marL="1132759" indent="0">
              <a:buNone/>
              <a:defRPr sz="49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228" y="775877"/>
            <a:ext cx="1309594" cy="11411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67160" y="520693"/>
            <a:ext cx="1316044" cy="255184"/>
          </a:xfrm>
        </p:spPr>
        <p:txBody>
          <a:bodyPr anchor="b"/>
          <a:lstStyle>
            <a:lvl1pPr marL="0" indent="0">
              <a:buNone/>
              <a:defRPr sz="743" b="1"/>
            </a:lvl1pPr>
            <a:lvl2pPr marL="141595" indent="0">
              <a:buNone/>
              <a:defRPr sz="619" b="1"/>
            </a:lvl2pPr>
            <a:lvl3pPr marL="283190" indent="0">
              <a:buNone/>
              <a:defRPr sz="557" b="1"/>
            </a:lvl3pPr>
            <a:lvl4pPr marL="424785" indent="0">
              <a:buNone/>
              <a:defRPr sz="496" b="1"/>
            </a:lvl4pPr>
            <a:lvl5pPr marL="566379" indent="0">
              <a:buNone/>
              <a:defRPr sz="496" b="1"/>
            </a:lvl5pPr>
            <a:lvl6pPr marL="707974" indent="0">
              <a:buNone/>
              <a:defRPr sz="496" b="1"/>
            </a:lvl6pPr>
            <a:lvl7pPr marL="849569" indent="0">
              <a:buNone/>
              <a:defRPr sz="496" b="1"/>
            </a:lvl7pPr>
            <a:lvl8pPr marL="991164" indent="0">
              <a:buNone/>
              <a:defRPr sz="496" b="1"/>
            </a:lvl8pPr>
            <a:lvl9pPr marL="1132759" indent="0">
              <a:buNone/>
              <a:defRPr sz="49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67160" y="775877"/>
            <a:ext cx="1316044" cy="11411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866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812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508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41605"/>
            <a:ext cx="998420" cy="495618"/>
          </a:xfrm>
        </p:spPr>
        <p:txBody>
          <a:bodyPr anchor="b"/>
          <a:lstStyle>
            <a:lvl1pPr>
              <a:defRPr sz="9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6044" y="305828"/>
            <a:ext cx="1567160" cy="1509470"/>
          </a:xfrm>
        </p:spPr>
        <p:txBody>
          <a:bodyPr/>
          <a:lstStyle>
            <a:lvl1pPr>
              <a:defRPr sz="991"/>
            </a:lvl1pPr>
            <a:lvl2pPr>
              <a:defRPr sz="867"/>
            </a:lvl2pPr>
            <a:lvl3pPr>
              <a:defRPr sz="743"/>
            </a:lvl3pPr>
            <a:lvl4pPr>
              <a:defRPr sz="619"/>
            </a:lvl4pPr>
            <a:lvl5pPr>
              <a:defRPr sz="619"/>
            </a:lvl5pPr>
            <a:lvl6pPr>
              <a:defRPr sz="619"/>
            </a:lvl6pPr>
            <a:lvl7pPr>
              <a:defRPr sz="619"/>
            </a:lvl7pPr>
            <a:lvl8pPr>
              <a:defRPr sz="619"/>
            </a:lvl8pPr>
            <a:lvl9pPr>
              <a:defRPr sz="61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227" y="637222"/>
            <a:ext cx="998420" cy="1180534"/>
          </a:xfrm>
        </p:spPr>
        <p:txBody>
          <a:bodyPr/>
          <a:lstStyle>
            <a:lvl1pPr marL="0" indent="0">
              <a:buNone/>
              <a:defRPr sz="496"/>
            </a:lvl1pPr>
            <a:lvl2pPr marL="141595" indent="0">
              <a:buNone/>
              <a:defRPr sz="434"/>
            </a:lvl2pPr>
            <a:lvl3pPr marL="283190" indent="0">
              <a:buNone/>
              <a:defRPr sz="372"/>
            </a:lvl3pPr>
            <a:lvl4pPr marL="424785" indent="0">
              <a:buNone/>
              <a:defRPr sz="310"/>
            </a:lvl4pPr>
            <a:lvl5pPr marL="566379" indent="0">
              <a:buNone/>
              <a:defRPr sz="310"/>
            </a:lvl5pPr>
            <a:lvl6pPr marL="707974" indent="0">
              <a:buNone/>
              <a:defRPr sz="310"/>
            </a:lvl6pPr>
            <a:lvl7pPr marL="849569" indent="0">
              <a:buNone/>
              <a:defRPr sz="310"/>
            </a:lvl7pPr>
            <a:lvl8pPr marL="991164" indent="0">
              <a:buNone/>
              <a:defRPr sz="310"/>
            </a:lvl8pPr>
            <a:lvl9pPr marL="1132759" indent="0">
              <a:buNone/>
              <a:defRPr sz="31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290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41605"/>
            <a:ext cx="998420" cy="495618"/>
          </a:xfrm>
        </p:spPr>
        <p:txBody>
          <a:bodyPr anchor="b"/>
          <a:lstStyle>
            <a:lvl1pPr>
              <a:defRPr sz="9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16044" y="305828"/>
            <a:ext cx="1567160" cy="1509470"/>
          </a:xfrm>
        </p:spPr>
        <p:txBody>
          <a:bodyPr anchor="t"/>
          <a:lstStyle>
            <a:lvl1pPr marL="0" indent="0">
              <a:buNone/>
              <a:defRPr sz="991"/>
            </a:lvl1pPr>
            <a:lvl2pPr marL="141595" indent="0">
              <a:buNone/>
              <a:defRPr sz="867"/>
            </a:lvl2pPr>
            <a:lvl3pPr marL="283190" indent="0">
              <a:buNone/>
              <a:defRPr sz="743"/>
            </a:lvl3pPr>
            <a:lvl4pPr marL="424785" indent="0">
              <a:buNone/>
              <a:defRPr sz="619"/>
            </a:lvl4pPr>
            <a:lvl5pPr marL="566379" indent="0">
              <a:buNone/>
              <a:defRPr sz="619"/>
            </a:lvl5pPr>
            <a:lvl6pPr marL="707974" indent="0">
              <a:buNone/>
              <a:defRPr sz="619"/>
            </a:lvl6pPr>
            <a:lvl7pPr marL="849569" indent="0">
              <a:buNone/>
              <a:defRPr sz="619"/>
            </a:lvl7pPr>
            <a:lvl8pPr marL="991164" indent="0">
              <a:buNone/>
              <a:defRPr sz="619"/>
            </a:lvl8pPr>
            <a:lvl9pPr marL="1132759" indent="0">
              <a:buNone/>
              <a:defRPr sz="61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227" y="637222"/>
            <a:ext cx="998420" cy="1180534"/>
          </a:xfrm>
        </p:spPr>
        <p:txBody>
          <a:bodyPr/>
          <a:lstStyle>
            <a:lvl1pPr marL="0" indent="0">
              <a:buNone/>
              <a:defRPr sz="496"/>
            </a:lvl1pPr>
            <a:lvl2pPr marL="141595" indent="0">
              <a:buNone/>
              <a:defRPr sz="434"/>
            </a:lvl2pPr>
            <a:lvl3pPr marL="283190" indent="0">
              <a:buNone/>
              <a:defRPr sz="372"/>
            </a:lvl3pPr>
            <a:lvl4pPr marL="424785" indent="0">
              <a:buNone/>
              <a:defRPr sz="310"/>
            </a:lvl4pPr>
            <a:lvl5pPr marL="566379" indent="0">
              <a:buNone/>
              <a:defRPr sz="310"/>
            </a:lvl5pPr>
            <a:lvl6pPr marL="707974" indent="0">
              <a:buNone/>
              <a:defRPr sz="310"/>
            </a:lvl6pPr>
            <a:lvl7pPr marL="849569" indent="0">
              <a:buNone/>
              <a:defRPr sz="310"/>
            </a:lvl7pPr>
            <a:lvl8pPr marL="991164" indent="0">
              <a:buNone/>
              <a:defRPr sz="310"/>
            </a:lvl8pPr>
            <a:lvl9pPr marL="1132759" indent="0">
              <a:buNone/>
              <a:defRPr sz="31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9166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2824" y="113088"/>
            <a:ext cx="2669977" cy="410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824" y="565437"/>
            <a:ext cx="2669977" cy="1347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2824" y="1968703"/>
            <a:ext cx="696516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25426" y="1968703"/>
            <a:ext cx="1044773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86285" y="1968703"/>
            <a:ext cx="696516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26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l" defTabSz="283190" rtl="0" eaLnBrk="1" latinLnBrk="0" hangingPunct="1">
        <a:lnSpc>
          <a:spcPct val="90000"/>
        </a:lnSpc>
        <a:spcBef>
          <a:spcPct val="0"/>
        </a:spcBef>
        <a:buNone/>
        <a:defRPr kumimoji="1" sz="13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97" indent="-70797" algn="l" defTabSz="283190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kumimoji="1" sz="867" kern="1200">
          <a:solidFill>
            <a:schemeClr val="tx1"/>
          </a:solidFill>
          <a:latin typeface="+mn-lt"/>
          <a:ea typeface="+mn-ea"/>
          <a:cs typeface="+mn-cs"/>
        </a:defRPr>
      </a:lvl1pPr>
      <a:lvl2pPr marL="212392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43" kern="1200">
          <a:solidFill>
            <a:schemeClr val="tx1"/>
          </a:solidFill>
          <a:latin typeface="+mn-lt"/>
          <a:ea typeface="+mn-ea"/>
          <a:cs typeface="+mn-cs"/>
        </a:defRPr>
      </a:lvl2pPr>
      <a:lvl3pPr marL="353987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19" kern="1200">
          <a:solidFill>
            <a:schemeClr val="tx1"/>
          </a:solidFill>
          <a:latin typeface="+mn-lt"/>
          <a:ea typeface="+mn-ea"/>
          <a:cs typeface="+mn-cs"/>
        </a:defRPr>
      </a:lvl3pPr>
      <a:lvl4pPr marL="495582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4pPr>
      <a:lvl5pPr marL="637177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5pPr>
      <a:lvl6pPr marL="778772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6pPr>
      <a:lvl7pPr marL="920366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7pPr>
      <a:lvl8pPr marL="1061961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8pPr>
      <a:lvl9pPr marL="1203556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190" rtl="0" eaLnBrk="1" latinLnBrk="0" hangingPunct="1"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1pPr>
      <a:lvl2pPr marL="141595" algn="l" defTabSz="283190" rtl="0" eaLnBrk="1" latinLnBrk="0" hangingPunct="1"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2pPr>
      <a:lvl3pPr marL="283190" algn="l" defTabSz="283190" rtl="0" eaLnBrk="1" latinLnBrk="0" hangingPunct="1"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3pPr>
      <a:lvl4pPr marL="424785" algn="l" defTabSz="283190" rtl="0" eaLnBrk="1" latinLnBrk="0" hangingPunct="1"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4pPr>
      <a:lvl5pPr marL="566379" algn="l" defTabSz="283190" rtl="0" eaLnBrk="1" latinLnBrk="0" hangingPunct="1"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5pPr>
      <a:lvl6pPr marL="707974" algn="l" defTabSz="283190" rtl="0" eaLnBrk="1" latinLnBrk="0" hangingPunct="1"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6pPr>
      <a:lvl7pPr marL="849569" algn="l" defTabSz="283190" rtl="0" eaLnBrk="1" latinLnBrk="0" hangingPunct="1"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7pPr>
      <a:lvl8pPr marL="991164" algn="l" defTabSz="283190" rtl="0" eaLnBrk="1" latinLnBrk="0" hangingPunct="1"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8pPr>
      <a:lvl9pPr marL="1132759" algn="l" defTabSz="283190" rtl="0" eaLnBrk="1" latinLnBrk="0" hangingPunct="1">
        <a:defRPr kumimoji="1" sz="5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, 概略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3CB9B16-94B8-4485-712D-932813880D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05835" y="-566489"/>
            <a:ext cx="1753797" cy="325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302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B6ヨコ化粧断裁</dc:title>
  <dc:creator>イイチラシ</dc:creator>
  <cp:lastModifiedBy>小宮 菜津美</cp:lastModifiedBy>
  <cp:revision>27</cp:revision>
  <dcterms:created xsi:type="dcterms:W3CDTF">2019-10-04T02:06:44Z</dcterms:created>
  <dcterms:modified xsi:type="dcterms:W3CDTF">2025-03-20T08:55:51Z</dcterms:modified>
</cp:coreProperties>
</file>