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8" r:id="rId1"/>
  </p:sldMasterIdLst>
  <p:sldIdLst>
    <p:sldId id="258" r:id="rId2"/>
  </p:sldIdLst>
  <p:sldSz cx="2124075" cy="3095625"/>
  <p:notesSz cx="9144000" cy="6858000"/>
  <p:defaultTextStyle>
    <a:defPPr>
      <a:defRPr lang="en-US"/>
    </a:defPPr>
    <a:lvl1pPr marL="0" algn="l" defTabSz="4571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2" algn="l" defTabSz="4571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4" algn="l" defTabSz="4571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26" algn="l" defTabSz="4571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69" algn="l" defTabSz="4571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11" algn="l" defTabSz="4571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53" algn="l" defTabSz="4571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95" algn="l" defTabSz="4571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38" algn="l" defTabSz="4571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4" userDrawn="1">
          <p15:clr>
            <a:srgbClr val="A4A3A4"/>
          </p15:clr>
        </p15:guide>
        <p15:guide id="2" pos="21" userDrawn="1">
          <p15:clr>
            <a:srgbClr val="A4A3A4"/>
          </p15:clr>
        </p15:guide>
        <p15:guide id="3" pos="43" userDrawn="1">
          <p15:clr>
            <a:srgbClr val="A4A3A4"/>
          </p15:clr>
        </p15:guide>
        <p15:guide id="4" pos="1295" userDrawn="1">
          <p15:clr>
            <a:srgbClr val="A4A3A4"/>
          </p15:clr>
        </p15:guide>
        <p15:guide id="5" pos="1317" userDrawn="1">
          <p15:clr>
            <a:srgbClr val="A4A3A4"/>
          </p15:clr>
        </p15:guide>
        <p15:guide id="6" orient="horz" pos="1863" userDrawn="1">
          <p15:clr>
            <a:srgbClr val="A4A3A4"/>
          </p15:clr>
        </p15:guide>
        <p15:guide id="7" orient="horz" pos="1906" userDrawn="1">
          <p15:clr>
            <a:srgbClr val="A4A3A4"/>
          </p15:clr>
        </p15:guide>
        <p15:guide id="8" orient="horz" pos="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71" autoAdjust="0"/>
    <p:restoredTop sz="94660"/>
  </p:normalViewPr>
  <p:slideViewPr>
    <p:cSldViewPr snapToGrid="0">
      <p:cViewPr>
        <p:scale>
          <a:sx n="100" d="100"/>
          <a:sy n="100" d="100"/>
        </p:scale>
        <p:origin x="2976" y="486"/>
      </p:cViewPr>
      <p:guideLst>
        <p:guide orient="horz" pos="44"/>
        <p:guide pos="21"/>
        <p:guide pos="43"/>
        <p:guide pos="1295"/>
        <p:guide pos="1317"/>
        <p:guide orient="horz" pos="1863"/>
        <p:guide orient="horz" pos="1906"/>
        <p:guide orient="horz" pos="8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iseprint.jp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307" y="506623"/>
            <a:ext cx="1805464" cy="1077736"/>
          </a:xfrm>
        </p:spPr>
        <p:txBody>
          <a:bodyPr anchor="b"/>
          <a:lstStyle>
            <a:lvl1pPr algn="ctr">
              <a:defRPr sz="1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5511" y="1625920"/>
            <a:ext cx="1593056" cy="747394"/>
          </a:xfrm>
        </p:spPr>
        <p:txBody>
          <a:bodyPr/>
          <a:lstStyle>
            <a:lvl1pPr marL="0" indent="0" algn="ctr">
              <a:buNone/>
              <a:defRPr sz="558"/>
            </a:lvl1pPr>
            <a:lvl2pPr marL="106208" indent="0" algn="ctr">
              <a:buNone/>
              <a:defRPr sz="465"/>
            </a:lvl2pPr>
            <a:lvl3pPr marL="212415" indent="0" algn="ctr">
              <a:buNone/>
              <a:defRPr sz="418"/>
            </a:lvl3pPr>
            <a:lvl4pPr marL="318623" indent="0" algn="ctr">
              <a:buNone/>
              <a:defRPr sz="372"/>
            </a:lvl4pPr>
            <a:lvl5pPr marL="424830" indent="0" algn="ctr">
              <a:buNone/>
              <a:defRPr sz="372"/>
            </a:lvl5pPr>
            <a:lvl6pPr marL="531038" indent="0" algn="ctr">
              <a:buNone/>
              <a:defRPr sz="372"/>
            </a:lvl6pPr>
            <a:lvl7pPr marL="637245" indent="0" algn="ctr">
              <a:buNone/>
              <a:defRPr sz="372"/>
            </a:lvl7pPr>
            <a:lvl8pPr marL="743453" indent="0" algn="ctr">
              <a:buNone/>
              <a:defRPr sz="372"/>
            </a:lvl8pPr>
            <a:lvl9pPr marL="849660" indent="0" algn="ctr">
              <a:buNone/>
              <a:defRPr sz="372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495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3446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0042" y="164817"/>
            <a:ext cx="458004" cy="2623399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6030" y="164817"/>
            <a:ext cx="1347460" cy="26233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21426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97C6D64-3E3E-4D20-BFB9-02778B0099A7}"/>
              </a:ext>
            </a:extLst>
          </p:cNvPr>
          <p:cNvSpPr txBox="1"/>
          <p:nvPr userDrawn="1"/>
        </p:nvSpPr>
        <p:spPr>
          <a:xfrm>
            <a:off x="2124075" y="674816"/>
            <a:ext cx="1475084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" b="1" dirty="0"/>
              <a:t>トレーディングカード  </a:t>
            </a:r>
            <a:endParaRPr kumimoji="1" lang="en-US" altLang="ja-JP" sz="400" b="1" dirty="0"/>
          </a:p>
          <a:p>
            <a:r>
              <a:rPr kumimoji="1" lang="en-US" altLang="ja-JP" sz="400" b="1" dirty="0"/>
              <a:t>59mm×86mm</a:t>
            </a:r>
          </a:p>
          <a:p>
            <a:endParaRPr kumimoji="1" lang="en-US" altLang="ja-JP" sz="300" dirty="0"/>
          </a:p>
          <a:p>
            <a:r>
              <a:rPr kumimoji="1" lang="en-US" altLang="ja-JP" sz="300" dirty="0"/>
              <a:t>【</a:t>
            </a:r>
            <a:r>
              <a:rPr kumimoji="1" lang="ja-JP" altLang="en-US" sz="300" dirty="0"/>
              <a:t>デザイン作成上の注意事項</a:t>
            </a:r>
            <a:r>
              <a:rPr kumimoji="1" lang="en-US" altLang="ja-JP" sz="300" dirty="0"/>
              <a:t>】</a:t>
            </a:r>
          </a:p>
          <a:p>
            <a:r>
              <a:rPr kumimoji="1" lang="ja-JP" altLang="en-US" sz="300" dirty="0"/>
              <a:t>■</a:t>
            </a:r>
            <a:r>
              <a:rPr kumimoji="1" lang="ja-JP" altLang="en-US" sz="300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300" dirty="0"/>
              <a:t>してください。</a:t>
            </a:r>
            <a:endParaRPr kumimoji="1" lang="en-US" altLang="ja-JP" sz="300" dirty="0"/>
          </a:p>
          <a:p>
            <a:r>
              <a:rPr kumimoji="1" lang="ja-JP" altLang="en-US" sz="300" i="0" dirty="0"/>
              <a:t>■</a:t>
            </a:r>
            <a:r>
              <a:rPr kumimoji="1" lang="ja-JP" altLang="en-US" sz="300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300" i="0" dirty="0"/>
              <a:t>です。</a:t>
            </a:r>
            <a:endParaRPr kumimoji="1" lang="en-US" altLang="ja-JP" sz="300" i="0" dirty="0"/>
          </a:p>
          <a:p>
            <a:r>
              <a:rPr kumimoji="1" lang="ja-JP" altLang="en-US" sz="300" i="0" dirty="0"/>
              <a:t>■</a:t>
            </a:r>
            <a:r>
              <a:rPr kumimoji="1" lang="ja-JP" altLang="en-US" sz="300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300" i="0" dirty="0">
              <a:solidFill>
                <a:srgbClr val="FF0000"/>
              </a:solidFill>
            </a:endParaRPr>
          </a:p>
          <a:p>
            <a:r>
              <a:rPr kumimoji="1" lang="ja-JP" altLang="en-US" sz="300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300" i="0" dirty="0"/>
              <a:t>してください。</a:t>
            </a:r>
            <a:endParaRPr kumimoji="1" lang="en-US" altLang="ja-JP" sz="300" i="0" dirty="0"/>
          </a:p>
          <a:p>
            <a:r>
              <a:rPr kumimoji="1" lang="ja-JP" altLang="en-US" sz="300" b="1" i="0" dirty="0"/>
              <a:t>■</a:t>
            </a:r>
            <a:r>
              <a:rPr kumimoji="1" lang="ja-JP" altLang="en-US" sz="300" b="1" i="0" dirty="0">
                <a:solidFill>
                  <a:srgbClr val="FF0000"/>
                </a:solidFill>
              </a:rPr>
              <a:t>両面印刷の場合はスライドを複製</a:t>
            </a:r>
            <a:r>
              <a:rPr kumimoji="1" lang="ja-JP" altLang="en-US" sz="300" b="1" i="0" dirty="0"/>
              <a:t>してください。</a:t>
            </a:r>
            <a:endParaRPr kumimoji="1" lang="en-US" altLang="ja-JP" sz="300" b="1" i="0" dirty="0"/>
          </a:p>
          <a:p>
            <a:endParaRPr kumimoji="1" lang="en-US" altLang="ja-JP" sz="300" dirty="0"/>
          </a:p>
          <a:p>
            <a:r>
              <a:rPr kumimoji="1" lang="en-US" altLang="ja-JP" sz="300" dirty="0"/>
              <a:t>【</a:t>
            </a:r>
            <a:r>
              <a:rPr kumimoji="1" lang="ja-JP" altLang="en-US" sz="300" dirty="0"/>
              <a:t>データ保存時の注意事項</a:t>
            </a:r>
            <a:r>
              <a:rPr kumimoji="1" lang="en-US" altLang="ja-JP" sz="300" dirty="0"/>
              <a:t>】</a:t>
            </a:r>
          </a:p>
          <a:p>
            <a:r>
              <a:rPr kumimoji="1" lang="ja-JP" altLang="en-US" sz="300" dirty="0"/>
              <a:t>左上のツールバーのファイルを選択</a:t>
            </a:r>
            <a:endParaRPr kumimoji="1" lang="en-US" altLang="ja-JP" sz="300" dirty="0"/>
          </a:p>
          <a:p>
            <a:r>
              <a:rPr kumimoji="1" lang="ja-JP" altLang="en-US" sz="300" dirty="0"/>
              <a:t>　→名前を付けて保存</a:t>
            </a:r>
            <a:endParaRPr kumimoji="1" lang="en-US" altLang="ja-JP" sz="300" dirty="0"/>
          </a:p>
          <a:p>
            <a:r>
              <a:rPr kumimoji="1" lang="ja-JP" altLang="en-US" sz="300" dirty="0"/>
              <a:t>　　→保存先の選択</a:t>
            </a:r>
            <a:endParaRPr kumimoji="1" lang="en-US" altLang="ja-JP" sz="300" dirty="0"/>
          </a:p>
          <a:p>
            <a:r>
              <a:rPr kumimoji="1" lang="ja-JP" altLang="en-US" sz="300" dirty="0"/>
              <a:t>　　　→ファイル名の入力</a:t>
            </a:r>
            <a:endParaRPr kumimoji="1" lang="en-US" altLang="ja-JP" sz="300" dirty="0"/>
          </a:p>
          <a:p>
            <a:r>
              <a:rPr kumimoji="1" lang="ja-JP" altLang="en-US" sz="300" dirty="0"/>
              <a:t>　　　　→</a:t>
            </a:r>
            <a:r>
              <a:rPr kumimoji="1" lang="ja-JP" altLang="en-US" sz="300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3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300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kumimoji="1" lang="ja-JP" altLang="en-US" sz="300" dirty="0">
                <a:solidFill>
                  <a:schemeClr val="accent4">
                    <a:lumMod val="75000"/>
                  </a:schemeClr>
                </a:solidFill>
              </a:rPr>
              <a:t>　   「</a:t>
            </a:r>
            <a:r>
              <a:rPr kumimoji="1" lang="en-US" altLang="ja-JP" sz="300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300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300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300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3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300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300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300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3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300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300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300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3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300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3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300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3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300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kumimoji="1" lang="ja-JP" altLang="en-US" sz="300" dirty="0">
                <a:solidFill>
                  <a:schemeClr val="accent4">
                    <a:lumMod val="75000"/>
                  </a:schemeClr>
                </a:solidFill>
              </a:rPr>
              <a:t>　  「高品質」に設定をお勧めします。</a:t>
            </a:r>
            <a:endParaRPr kumimoji="1" lang="en-US" altLang="ja-JP" sz="3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300" dirty="0"/>
              <a:t>　　　　　→保存</a:t>
            </a:r>
            <a:endParaRPr kumimoji="1" lang="en-US" altLang="ja-JP" sz="300" b="1" i="1" u="sng" dirty="0"/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A713A6DE-9211-4CD8-9827-F65EF39A65D4}"/>
              </a:ext>
            </a:extLst>
          </p:cNvPr>
          <p:cNvCxnSpPr>
            <a:cxnSpLocks/>
          </p:cNvCxnSpPr>
          <p:nvPr userDrawn="1"/>
        </p:nvCxnSpPr>
        <p:spPr>
          <a:xfrm>
            <a:off x="2079534" y="-924498"/>
            <a:ext cx="0" cy="92449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7C799413-F583-4864-BDAE-95D68A173D95}"/>
              </a:ext>
            </a:extLst>
          </p:cNvPr>
          <p:cNvCxnSpPr>
            <a:cxnSpLocks/>
          </p:cNvCxnSpPr>
          <p:nvPr userDrawn="1"/>
        </p:nvCxnSpPr>
        <p:spPr>
          <a:xfrm>
            <a:off x="44541" y="-924498"/>
            <a:ext cx="0" cy="92449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ED36DAB8-73AD-4DF5-880E-D9C9F723EB5D}"/>
              </a:ext>
            </a:extLst>
          </p:cNvPr>
          <p:cNvCxnSpPr>
            <a:cxnSpLocks/>
          </p:cNvCxnSpPr>
          <p:nvPr userDrawn="1"/>
        </p:nvCxnSpPr>
        <p:spPr>
          <a:xfrm>
            <a:off x="23669" y="3095625"/>
            <a:ext cx="0" cy="92449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6BA5AA98-88DD-4A88-9927-CCD0FE4FDCBE}"/>
              </a:ext>
            </a:extLst>
          </p:cNvPr>
          <p:cNvCxnSpPr>
            <a:cxnSpLocks/>
          </p:cNvCxnSpPr>
          <p:nvPr userDrawn="1"/>
        </p:nvCxnSpPr>
        <p:spPr>
          <a:xfrm>
            <a:off x="2099856" y="3095625"/>
            <a:ext cx="0" cy="92449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33B5E67C-3F3E-48B5-8D4C-E5AC10F49026}"/>
              </a:ext>
            </a:extLst>
          </p:cNvPr>
          <p:cNvCxnSpPr>
            <a:cxnSpLocks/>
          </p:cNvCxnSpPr>
          <p:nvPr userDrawn="1"/>
        </p:nvCxnSpPr>
        <p:spPr>
          <a:xfrm>
            <a:off x="-804310" y="45729"/>
            <a:ext cx="800663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D7DA7150-2170-4EEB-B485-388E8A96D370}"/>
              </a:ext>
            </a:extLst>
          </p:cNvPr>
          <p:cNvCxnSpPr>
            <a:cxnSpLocks/>
          </p:cNvCxnSpPr>
          <p:nvPr userDrawn="1"/>
        </p:nvCxnSpPr>
        <p:spPr>
          <a:xfrm>
            <a:off x="2124075" y="3059397"/>
            <a:ext cx="800663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5A4FC540-0492-4738-91B1-838C05F3F3EB}"/>
              </a:ext>
            </a:extLst>
          </p:cNvPr>
          <p:cNvCxnSpPr>
            <a:cxnSpLocks/>
          </p:cNvCxnSpPr>
          <p:nvPr userDrawn="1"/>
        </p:nvCxnSpPr>
        <p:spPr>
          <a:xfrm>
            <a:off x="-800662" y="3059397"/>
            <a:ext cx="800663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C72E8A17-A86C-40C0-90B1-A57EA7459048}"/>
              </a:ext>
            </a:extLst>
          </p:cNvPr>
          <p:cNvCxnSpPr>
            <a:cxnSpLocks/>
          </p:cNvCxnSpPr>
          <p:nvPr userDrawn="1"/>
        </p:nvCxnSpPr>
        <p:spPr>
          <a:xfrm>
            <a:off x="2124075" y="43833"/>
            <a:ext cx="800663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6FB95050-7327-445C-BF4F-5D333B989C86}"/>
              </a:ext>
            </a:extLst>
          </p:cNvPr>
          <p:cNvCxnSpPr>
            <a:cxnSpLocks/>
          </p:cNvCxnSpPr>
          <p:nvPr userDrawn="1"/>
        </p:nvCxnSpPr>
        <p:spPr>
          <a:xfrm>
            <a:off x="-804310" y="114787"/>
            <a:ext cx="80066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BDE0276E-5CDF-49DB-906E-D59BD5D626B0}"/>
              </a:ext>
            </a:extLst>
          </p:cNvPr>
          <p:cNvCxnSpPr>
            <a:cxnSpLocks/>
          </p:cNvCxnSpPr>
          <p:nvPr userDrawn="1"/>
        </p:nvCxnSpPr>
        <p:spPr>
          <a:xfrm>
            <a:off x="2124075" y="110998"/>
            <a:ext cx="80066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8D1EFB22-40F0-4433-A32D-63F2F33F7BEF}"/>
              </a:ext>
            </a:extLst>
          </p:cNvPr>
          <p:cNvCxnSpPr>
            <a:cxnSpLocks/>
          </p:cNvCxnSpPr>
          <p:nvPr userDrawn="1"/>
        </p:nvCxnSpPr>
        <p:spPr>
          <a:xfrm>
            <a:off x="-804310" y="2992482"/>
            <a:ext cx="80066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1ED1723A-7AF2-4AE9-925E-2DF598A7EAD6}"/>
              </a:ext>
            </a:extLst>
          </p:cNvPr>
          <p:cNvCxnSpPr>
            <a:cxnSpLocks/>
          </p:cNvCxnSpPr>
          <p:nvPr userDrawn="1"/>
        </p:nvCxnSpPr>
        <p:spPr>
          <a:xfrm>
            <a:off x="2124075" y="2984589"/>
            <a:ext cx="80066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9430153D-384A-4C86-914A-DEB559B718CB}"/>
              </a:ext>
            </a:extLst>
          </p:cNvPr>
          <p:cNvCxnSpPr>
            <a:cxnSpLocks/>
          </p:cNvCxnSpPr>
          <p:nvPr userDrawn="1"/>
        </p:nvCxnSpPr>
        <p:spPr>
          <a:xfrm>
            <a:off x="93988" y="-924498"/>
            <a:ext cx="0" cy="92449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D749D232-CE14-4E61-B35E-A6D5E5EFBAF9}"/>
              </a:ext>
            </a:extLst>
          </p:cNvPr>
          <p:cNvCxnSpPr>
            <a:cxnSpLocks/>
          </p:cNvCxnSpPr>
          <p:nvPr userDrawn="1"/>
        </p:nvCxnSpPr>
        <p:spPr>
          <a:xfrm>
            <a:off x="2031349" y="-924498"/>
            <a:ext cx="0" cy="92449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BE171F54-BDA1-4AC6-A9E0-33753A054EC9}"/>
              </a:ext>
            </a:extLst>
          </p:cNvPr>
          <p:cNvCxnSpPr>
            <a:cxnSpLocks/>
          </p:cNvCxnSpPr>
          <p:nvPr userDrawn="1"/>
        </p:nvCxnSpPr>
        <p:spPr>
          <a:xfrm>
            <a:off x="2033882" y="3095625"/>
            <a:ext cx="0" cy="92449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F4518180-5C5D-455A-BDFC-D50997F9D81B}"/>
              </a:ext>
            </a:extLst>
          </p:cNvPr>
          <p:cNvCxnSpPr>
            <a:cxnSpLocks/>
          </p:cNvCxnSpPr>
          <p:nvPr userDrawn="1"/>
        </p:nvCxnSpPr>
        <p:spPr>
          <a:xfrm>
            <a:off x="92725" y="3095625"/>
            <a:ext cx="0" cy="92449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7E344D9-28C8-424C-78FA-E6A5A4794E85}"/>
              </a:ext>
            </a:extLst>
          </p:cNvPr>
          <p:cNvGrpSpPr/>
          <p:nvPr userDrawn="1"/>
        </p:nvGrpSpPr>
        <p:grpSpPr>
          <a:xfrm>
            <a:off x="2186932" y="2037349"/>
            <a:ext cx="801823" cy="550187"/>
            <a:chOff x="4599466" y="4135922"/>
            <a:chExt cx="10788485" cy="3440125"/>
          </a:xfrm>
        </p:grpSpPr>
        <p:pic>
          <p:nvPicPr>
            <p:cNvPr id="3" name="図 2" descr="挿絵 が含まれている画像&#10;&#10;自動的に生成された説明">
              <a:extLst>
                <a:ext uri="{FF2B5EF4-FFF2-40B4-BE49-F238E27FC236}">
                  <a16:creationId xmlns:a16="http://schemas.microsoft.com/office/drawing/2014/main" id="{0D695D98-BAD8-441B-38D1-E23C5400E4D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4500" y="4135922"/>
              <a:ext cx="9219049" cy="2161515"/>
            </a:xfrm>
            <a:prstGeom prst="rect">
              <a:avLst/>
            </a:prstGeom>
          </p:spPr>
        </p:pic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AA8E8F64-9579-B926-111D-F5901858CD15}"/>
                </a:ext>
              </a:extLst>
            </p:cNvPr>
            <p:cNvSpPr txBox="1"/>
            <p:nvPr userDrawn="1"/>
          </p:nvSpPr>
          <p:spPr>
            <a:xfrm>
              <a:off x="4599466" y="6207305"/>
              <a:ext cx="10788485" cy="1368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74" dirty="0"/>
                <a:t>FD</a:t>
              </a:r>
              <a:r>
                <a:rPr kumimoji="1" lang="ja-JP" altLang="en-US" sz="274" dirty="0"/>
                <a:t>：</a:t>
              </a:r>
              <a:r>
                <a:rPr kumimoji="1" lang="en-US" altLang="ja-JP" sz="274" dirty="0"/>
                <a:t>0120-700-679</a:t>
              </a:r>
            </a:p>
            <a:p>
              <a:r>
                <a:rPr kumimoji="1" lang="ja-JP" altLang="en-US" sz="274" dirty="0"/>
                <a:t>受付時間／</a:t>
              </a:r>
              <a:r>
                <a:rPr kumimoji="1" lang="en-US" altLang="ja-JP" sz="274" dirty="0"/>
                <a:t>9:00</a:t>
              </a:r>
              <a:r>
                <a:rPr kumimoji="1" lang="ja-JP" altLang="en-US" sz="274" dirty="0"/>
                <a:t>～</a:t>
              </a:r>
              <a:r>
                <a:rPr kumimoji="1" lang="en-US" altLang="ja-JP" sz="274" dirty="0"/>
                <a:t>18:00</a:t>
              </a:r>
              <a:r>
                <a:rPr kumimoji="1" lang="ja-JP" altLang="en-US" sz="274" dirty="0"/>
                <a:t>  定休日／土日祝</a:t>
              </a:r>
              <a:endParaRPr kumimoji="1" lang="en-US" altLang="ja-JP" sz="274" dirty="0"/>
            </a:p>
            <a:p>
              <a:r>
                <a:rPr kumimoji="1" lang="en-US" altLang="ja-JP" sz="274" u="sng" dirty="0">
                  <a:solidFill>
                    <a:schemeClr val="accent5">
                      <a:lumMod val="75000"/>
                    </a:schemeClr>
                  </a:solidFill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https://www.riseprint.jp/</a:t>
              </a:r>
              <a:endParaRPr kumimoji="1" lang="ja-JP" altLang="en-US" sz="274" u="sng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50638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75" userDrawn="1">
          <p15:clr>
            <a:srgbClr val="FBAE40"/>
          </p15:clr>
        </p15:guide>
        <p15:guide id="2" pos="669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257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7" y="771757"/>
            <a:ext cx="1832015" cy="1287694"/>
          </a:xfrm>
        </p:spPr>
        <p:txBody>
          <a:bodyPr anchor="b"/>
          <a:lstStyle>
            <a:lvl1pPr>
              <a:defRPr sz="1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927" y="2071636"/>
            <a:ext cx="1832015" cy="677167"/>
          </a:xfrm>
        </p:spPr>
        <p:txBody>
          <a:bodyPr/>
          <a:lstStyle>
            <a:lvl1pPr marL="0" indent="0">
              <a:buNone/>
              <a:defRPr sz="558">
                <a:solidFill>
                  <a:schemeClr val="tx1"/>
                </a:solidFill>
              </a:defRPr>
            </a:lvl1pPr>
            <a:lvl2pPr marL="106208" indent="0">
              <a:buNone/>
              <a:defRPr sz="465">
                <a:solidFill>
                  <a:schemeClr val="tx1">
                    <a:tint val="75000"/>
                  </a:schemeClr>
                </a:solidFill>
              </a:defRPr>
            </a:lvl2pPr>
            <a:lvl3pPr marL="212415" indent="0">
              <a:buNone/>
              <a:defRPr sz="418">
                <a:solidFill>
                  <a:schemeClr val="tx1">
                    <a:tint val="75000"/>
                  </a:schemeClr>
                </a:solidFill>
              </a:defRPr>
            </a:lvl3pPr>
            <a:lvl4pPr marL="318623" indent="0">
              <a:buNone/>
              <a:defRPr sz="372">
                <a:solidFill>
                  <a:schemeClr val="tx1">
                    <a:tint val="75000"/>
                  </a:schemeClr>
                </a:solidFill>
              </a:defRPr>
            </a:lvl4pPr>
            <a:lvl5pPr marL="424830" indent="0">
              <a:buNone/>
              <a:defRPr sz="372">
                <a:solidFill>
                  <a:schemeClr val="tx1">
                    <a:tint val="75000"/>
                  </a:schemeClr>
                </a:solidFill>
              </a:defRPr>
            </a:lvl5pPr>
            <a:lvl6pPr marL="531038" indent="0">
              <a:buNone/>
              <a:defRPr sz="372">
                <a:solidFill>
                  <a:schemeClr val="tx1">
                    <a:tint val="75000"/>
                  </a:schemeClr>
                </a:solidFill>
              </a:defRPr>
            </a:lvl6pPr>
            <a:lvl7pPr marL="637245" indent="0">
              <a:buNone/>
              <a:defRPr sz="372">
                <a:solidFill>
                  <a:schemeClr val="tx1">
                    <a:tint val="75000"/>
                  </a:schemeClr>
                </a:solidFill>
              </a:defRPr>
            </a:lvl7pPr>
            <a:lvl8pPr marL="743453" indent="0">
              <a:buNone/>
              <a:defRPr sz="372">
                <a:solidFill>
                  <a:schemeClr val="tx1">
                    <a:tint val="75000"/>
                  </a:schemeClr>
                </a:solidFill>
              </a:defRPr>
            </a:lvl8pPr>
            <a:lvl9pPr marL="849660" indent="0">
              <a:buNone/>
              <a:defRPr sz="37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6293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6030" y="824067"/>
            <a:ext cx="902732" cy="196414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5313" y="824067"/>
            <a:ext cx="902732" cy="196414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9614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10" y="164815"/>
            <a:ext cx="1832015" cy="59834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8" y="758860"/>
            <a:ext cx="898583" cy="371905"/>
          </a:xfrm>
        </p:spPr>
        <p:txBody>
          <a:bodyPr anchor="b"/>
          <a:lstStyle>
            <a:lvl1pPr marL="0" indent="0">
              <a:buNone/>
              <a:defRPr sz="558" b="1"/>
            </a:lvl1pPr>
            <a:lvl2pPr marL="106208" indent="0">
              <a:buNone/>
              <a:defRPr sz="465" b="1"/>
            </a:lvl2pPr>
            <a:lvl3pPr marL="212415" indent="0">
              <a:buNone/>
              <a:defRPr sz="418" b="1"/>
            </a:lvl3pPr>
            <a:lvl4pPr marL="318623" indent="0">
              <a:buNone/>
              <a:defRPr sz="372" b="1"/>
            </a:lvl4pPr>
            <a:lvl5pPr marL="424830" indent="0">
              <a:buNone/>
              <a:defRPr sz="372" b="1"/>
            </a:lvl5pPr>
            <a:lvl6pPr marL="531038" indent="0">
              <a:buNone/>
              <a:defRPr sz="372" b="1"/>
            </a:lvl6pPr>
            <a:lvl7pPr marL="637245" indent="0">
              <a:buNone/>
              <a:defRPr sz="372" b="1"/>
            </a:lvl7pPr>
            <a:lvl8pPr marL="743453" indent="0">
              <a:buNone/>
              <a:defRPr sz="372" b="1"/>
            </a:lvl8pPr>
            <a:lvl9pPr marL="849660" indent="0">
              <a:buNone/>
              <a:defRPr sz="372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6308" y="1130763"/>
            <a:ext cx="898583" cy="16631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75316" y="758860"/>
            <a:ext cx="903009" cy="371905"/>
          </a:xfrm>
        </p:spPr>
        <p:txBody>
          <a:bodyPr anchor="b"/>
          <a:lstStyle>
            <a:lvl1pPr marL="0" indent="0">
              <a:buNone/>
              <a:defRPr sz="558" b="1"/>
            </a:lvl1pPr>
            <a:lvl2pPr marL="106208" indent="0">
              <a:buNone/>
              <a:defRPr sz="465" b="1"/>
            </a:lvl2pPr>
            <a:lvl3pPr marL="212415" indent="0">
              <a:buNone/>
              <a:defRPr sz="418" b="1"/>
            </a:lvl3pPr>
            <a:lvl4pPr marL="318623" indent="0">
              <a:buNone/>
              <a:defRPr sz="372" b="1"/>
            </a:lvl4pPr>
            <a:lvl5pPr marL="424830" indent="0">
              <a:buNone/>
              <a:defRPr sz="372" b="1"/>
            </a:lvl5pPr>
            <a:lvl6pPr marL="531038" indent="0">
              <a:buNone/>
              <a:defRPr sz="372" b="1"/>
            </a:lvl6pPr>
            <a:lvl7pPr marL="637245" indent="0">
              <a:buNone/>
              <a:defRPr sz="372" b="1"/>
            </a:lvl7pPr>
            <a:lvl8pPr marL="743453" indent="0">
              <a:buNone/>
              <a:defRPr sz="372" b="1"/>
            </a:lvl8pPr>
            <a:lvl9pPr marL="849660" indent="0">
              <a:buNone/>
              <a:defRPr sz="372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75316" y="1130763"/>
            <a:ext cx="903009" cy="16631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1780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3853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636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9" y="206376"/>
            <a:ext cx="685069" cy="722313"/>
          </a:xfrm>
        </p:spPr>
        <p:txBody>
          <a:bodyPr anchor="b"/>
          <a:lstStyle>
            <a:lvl1pPr>
              <a:defRPr sz="7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3009" y="445715"/>
            <a:ext cx="1075313" cy="2199900"/>
          </a:xfrm>
        </p:spPr>
        <p:txBody>
          <a:bodyPr/>
          <a:lstStyle>
            <a:lvl1pPr>
              <a:defRPr sz="743"/>
            </a:lvl1pPr>
            <a:lvl2pPr>
              <a:defRPr sz="650"/>
            </a:lvl2pPr>
            <a:lvl3pPr>
              <a:defRPr sz="558"/>
            </a:lvl3pPr>
            <a:lvl4pPr>
              <a:defRPr sz="465"/>
            </a:lvl4pPr>
            <a:lvl5pPr>
              <a:defRPr sz="465"/>
            </a:lvl5pPr>
            <a:lvl6pPr>
              <a:defRPr sz="465"/>
            </a:lvl6pPr>
            <a:lvl7pPr>
              <a:defRPr sz="465"/>
            </a:lvl7pPr>
            <a:lvl8pPr>
              <a:defRPr sz="465"/>
            </a:lvl8pPr>
            <a:lvl9pPr>
              <a:defRPr sz="46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6309" y="928690"/>
            <a:ext cx="685069" cy="1720508"/>
          </a:xfrm>
        </p:spPr>
        <p:txBody>
          <a:bodyPr/>
          <a:lstStyle>
            <a:lvl1pPr marL="0" indent="0">
              <a:buNone/>
              <a:defRPr sz="372"/>
            </a:lvl1pPr>
            <a:lvl2pPr marL="106208" indent="0">
              <a:buNone/>
              <a:defRPr sz="325"/>
            </a:lvl2pPr>
            <a:lvl3pPr marL="212415" indent="0">
              <a:buNone/>
              <a:defRPr sz="279"/>
            </a:lvl3pPr>
            <a:lvl4pPr marL="318623" indent="0">
              <a:buNone/>
              <a:defRPr sz="232"/>
            </a:lvl4pPr>
            <a:lvl5pPr marL="424830" indent="0">
              <a:buNone/>
              <a:defRPr sz="232"/>
            </a:lvl5pPr>
            <a:lvl6pPr marL="531038" indent="0">
              <a:buNone/>
              <a:defRPr sz="232"/>
            </a:lvl6pPr>
            <a:lvl7pPr marL="637245" indent="0">
              <a:buNone/>
              <a:defRPr sz="232"/>
            </a:lvl7pPr>
            <a:lvl8pPr marL="743453" indent="0">
              <a:buNone/>
              <a:defRPr sz="232"/>
            </a:lvl8pPr>
            <a:lvl9pPr marL="849660" indent="0">
              <a:buNone/>
              <a:defRPr sz="23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3683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9" y="206376"/>
            <a:ext cx="685069" cy="722313"/>
          </a:xfrm>
        </p:spPr>
        <p:txBody>
          <a:bodyPr anchor="b"/>
          <a:lstStyle>
            <a:lvl1pPr>
              <a:defRPr sz="7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03009" y="445715"/>
            <a:ext cx="1075313" cy="2199900"/>
          </a:xfrm>
        </p:spPr>
        <p:txBody>
          <a:bodyPr anchor="t"/>
          <a:lstStyle>
            <a:lvl1pPr marL="0" indent="0">
              <a:buNone/>
              <a:defRPr sz="743"/>
            </a:lvl1pPr>
            <a:lvl2pPr marL="106208" indent="0">
              <a:buNone/>
              <a:defRPr sz="650"/>
            </a:lvl2pPr>
            <a:lvl3pPr marL="212415" indent="0">
              <a:buNone/>
              <a:defRPr sz="558"/>
            </a:lvl3pPr>
            <a:lvl4pPr marL="318623" indent="0">
              <a:buNone/>
              <a:defRPr sz="465"/>
            </a:lvl4pPr>
            <a:lvl5pPr marL="424830" indent="0">
              <a:buNone/>
              <a:defRPr sz="465"/>
            </a:lvl5pPr>
            <a:lvl6pPr marL="531038" indent="0">
              <a:buNone/>
              <a:defRPr sz="465"/>
            </a:lvl6pPr>
            <a:lvl7pPr marL="637245" indent="0">
              <a:buNone/>
              <a:defRPr sz="465"/>
            </a:lvl7pPr>
            <a:lvl8pPr marL="743453" indent="0">
              <a:buNone/>
              <a:defRPr sz="465"/>
            </a:lvl8pPr>
            <a:lvl9pPr marL="849660" indent="0">
              <a:buNone/>
              <a:defRPr sz="46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6309" y="928690"/>
            <a:ext cx="685069" cy="1720508"/>
          </a:xfrm>
        </p:spPr>
        <p:txBody>
          <a:bodyPr/>
          <a:lstStyle>
            <a:lvl1pPr marL="0" indent="0">
              <a:buNone/>
              <a:defRPr sz="372"/>
            </a:lvl1pPr>
            <a:lvl2pPr marL="106208" indent="0">
              <a:buNone/>
              <a:defRPr sz="325"/>
            </a:lvl2pPr>
            <a:lvl3pPr marL="212415" indent="0">
              <a:buNone/>
              <a:defRPr sz="279"/>
            </a:lvl3pPr>
            <a:lvl4pPr marL="318623" indent="0">
              <a:buNone/>
              <a:defRPr sz="232"/>
            </a:lvl4pPr>
            <a:lvl5pPr marL="424830" indent="0">
              <a:buNone/>
              <a:defRPr sz="232"/>
            </a:lvl5pPr>
            <a:lvl6pPr marL="531038" indent="0">
              <a:buNone/>
              <a:defRPr sz="232"/>
            </a:lvl6pPr>
            <a:lvl7pPr marL="637245" indent="0">
              <a:buNone/>
              <a:defRPr sz="232"/>
            </a:lvl7pPr>
            <a:lvl8pPr marL="743453" indent="0">
              <a:buNone/>
              <a:defRPr sz="232"/>
            </a:lvl8pPr>
            <a:lvl9pPr marL="849660" indent="0">
              <a:buNone/>
              <a:defRPr sz="23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765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6033" y="164815"/>
            <a:ext cx="1832015" cy="598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033" y="824067"/>
            <a:ext cx="1832015" cy="19641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6032" y="2869191"/>
            <a:ext cx="477917" cy="1648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7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3603" y="2869191"/>
            <a:ext cx="716875" cy="1648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7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00130" y="2869191"/>
            <a:ext cx="477917" cy="1648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7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8660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  <p:sldLayoutId id="2147483770" r:id="rId12"/>
  </p:sldLayoutIdLst>
  <p:txStyles>
    <p:titleStyle>
      <a:lvl1pPr algn="l" defTabSz="212415" rtl="0" eaLnBrk="1" latinLnBrk="0" hangingPunct="1">
        <a:lnSpc>
          <a:spcPct val="90000"/>
        </a:lnSpc>
        <a:spcBef>
          <a:spcPct val="0"/>
        </a:spcBef>
        <a:buNone/>
        <a:defRPr kumimoji="1" sz="10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104" indent="-53104" algn="l" defTabSz="212415" rtl="0" eaLnBrk="1" latinLnBrk="0" hangingPunct="1">
        <a:lnSpc>
          <a:spcPct val="90000"/>
        </a:lnSpc>
        <a:spcBef>
          <a:spcPts val="232"/>
        </a:spcBef>
        <a:buFont typeface="Arial" panose="020B0604020202020204" pitchFamily="34" charset="0"/>
        <a:buChar char="•"/>
        <a:defRPr kumimoji="1" sz="650" kern="1200">
          <a:solidFill>
            <a:schemeClr val="tx1"/>
          </a:solidFill>
          <a:latin typeface="+mn-lt"/>
          <a:ea typeface="+mn-ea"/>
          <a:cs typeface="+mn-cs"/>
        </a:defRPr>
      </a:lvl1pPr>
      <a:lvl2pPr marL="159311" indent="-53104" algn="l" defTabSz="212415" rtl="0" eaLnBrk="1" latinLnBrk="0" hangingPunct="1">
        <a:lnSpc>
          <a:spcPct val="90000"/>
        </a:lnSpc>
        <a:spcBef>
          <a:spcPts val="116"/>
        </a:spcBef>
        <a:buFont typeface="Arial" panose="020B0604020202020204" pitchFamily="34" charset="0"/>
        <a:buChar char="•"/>
        <a:defRPr kumimoji="1" sz="558" kern="1200">
          <a:solidFill>
            <a:schemeClr val="tx1"/>
          </a:solidFill>
          <a:latin typeface="+mn-lt"/>
          <a:ea typeface="+mn-ea"/>
          <a:cs typeface="+mn-cs"/>
        </a:defRPr>
      </a:lvl2pPr>
      <a:lvl3pPr marL="265519" indent="-53104" algn="l" defTabSz="212415" rtl="0" eaLnBrk="1" latinLnBrk="0" hangingPunct="1">
        <a:lnSpc>
          <a:spcPct val="90000"/>
        </a:lnSpc>
        <a:spcBef>
          <a:spcPts val="116"/>
        </a:spcBef>
        <a:buFont typeface="Arial" panose="020B0604020202020204" pitchFamily="34" charset="0"/>
        <a:buChar char="•"/>
        <a:defRPr kumimoji="1" sz="465" kern="1200">
          <a:solidFill>
            <a:schemeClr val="tx1"/>
          </a:solidFill>
          <a:latin typeface="+mn-lt"/>
          <a:ea typeface="+mn-ea"/>
          <a:cs typeface="+mn-cs"/>
        </a:defRPr>
      </a:lvl3pPr>
      <a:lvl4pPr marL="371726" indent="-53104" algn="l" defTabSz="212415" rtl="0" eaLnBrk="1" latinLnBrk="0" hangingPunct="1">
        <a:lnSpc>
          <a:spcPct val="90000"/>
        </a:lnSpc>
        <a:spcBef>
          <a:spcPts val="116"/>
        </a:spcBef>
        <a:buFont typeface="Arial" panose="020B0604020202020204" pitchFamily="34" charset="0"/>
        <a:buChar char="•"/>
        <a:defRPr kumimoji="1" sz="418" kern="1200">
          <a:solidFill>
            <a:schemeClr val="tx1"/>
          </a:solidFill>
          <a:latin typeface="+mn-lt"/>
          <a:ea typeface="+mn-ea"/>
          <a:cs typeface="+mn-cs"/>
        </a:defRPr>
      </a:lvl4pPr>
      <a:lvl5pPr marL="477934" indent="-53104" algn="l" defTabSz="212415" rtl="0" eaLnBrk="1" latinLnBrk="0" hangingPunct="1">
        <a:lnSpc>
          <a:spcPct val="90000"/>
        </a:lnSpc>
        <a:spcBef>
          <a:spcPts val="116"/>
        </a:spcBef>
        <a:buFont typeface="Arial" panose="020B0604020202020204" pitchFamily="34" charset="0"/>
        <a:buChar char="•"/>
        <a:defRPr kumimoji="1" sz="418" kern="1200">
          <a:solidFill>
            <a:schemeClr val="tx1"/>
          </a:solidFill>
          <a:latin typeface="+mn-lt"/>
          <a:ea typeface="+mn-ea"/>
          <a:cs typeface="+mn-cs"/>
        </a:defRPr>
      </a:lvl5pPr>
      <a:lvl6pPr marL="584142" indent="-53104" algn="l" defTabSz="212415" rtl="0" eaLnBrk="1" latinLnBrk="0" hangingPunct="1">
        <a:lnSpc>
          <a:spcPct val="90000"/>
        </a:lnSpc>
        <a:spcBef>
          <a:spcPts val="116"/>
        </a:spcBef>
        <a:buFont typeface="Arial" panose="020B0604020202020204" pitchFamily="34" charset="0"/>
        <a:buChar char="•"/>
        <a:defRPr kumimoji="1" sz="418" kern="1200">
          <a:solidFill>
            <a:schemeClr val="tx1"/>
          </a:solidFill>
          <a:latin typeface="+mn-lt"/>
          <a:ea typeface="+mn-ea"/>
          <a:cs typeface="+mn-cs"/>
        </a:defRPr>
      </a:lvl6pPr>
      <a:lvl7pPr marL="690349" indent="-53104" algn="l" defTabSz="212415" rtl="0" eaLnBrk="1" latinLnBrk="0" hangingPunct="1">
        <a:lnSpc>
          <a:spcPct val="90000"/>
        </a:lnSpc>
        <a:spcBef>
          <a:spcPts val="116"/>
        </a:spcBef>
        <a:buFont typeface="Arial" panose="020B0604020202020204" pitchFamily="34" charset="0"/>
        <a:buChar char="•"/>
        <a:defRPr kumimoji="1" sz="418" kern="1200">
          <a:solidFill>
            <a:schemeClr val="tx1"/>
          </a:solidFill>
          <a:latin typeface="+mn-lt"/>
          <a:ea typeface="+mn-ea"/>
          <a:cs typeface="+mn-cs"/>
        </a:defRPr>
      </a:lvl7pPr>
      <a:lvl8pPr marL="796557" indent="-53104" algn="l" defTabSz="212415" rtl="0" eaLnBrk="1" latinLnBrk="0" hangingPunct="1">
        <a:lnSpc>
          <a:spcPct val="90000"/>
        </a:lnSpc>
        <a:spcBef>
          <a:spcPts val="116"/>
        </a:spcBef>
        <a:buFont typeface="Arial" panose="020B0604020202020204" pitchFamily="34" charset="0"/>
        <a:buChar char="•"/>
        <a:defRPr kumimoji="1" sz="418" kern="1200">
          <a:solidFill>
            <a:schemeClr val="tx1"/>
          </a:solidFill>
          <a:latin typeface="+mn-lt"/>
          <a:ea typeface="+mn-ea"/>
          <a:cs typeface="+mn-cs"/>
        </a:defRPr>
      </a:lvl8pPr>
      <a:lvl9pPr marL="902764" indent="-53104" algn="l" defTabSz="212415" rtl="0" eaLnBrk="1" latinLnBrk="0" hangingPunct="1">
        <a:lnSpc>
          <a:spcPct val="90000"/>
        </a:lnSpc>
        <a:spcBef>
          <a:spcPts val="116"/>
        </a:spcBef>
        <a:buFont typeface="Arial" panose="020B0604020202020204" pitchFamily="34" charset="0"/>
        <a:buChar char="•"/>
        <a:defRPr kumimoji="1" sz="41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2415" rtl="0" eaLnBrk="1" latinLnBrk="0" hangingPunct="1">
        <a:defRPr kumimoji="1" sz="418" kern="1200">
          <a:solidFill>
            <a:schemeClr val="tx1"/>
          </a:solidFill>
          <a:latin typeface="+mn-lt"/>
          <a:ea typeface="+mn-ea"/>
          <a:cs typeface="+mn-cs"/>
        </a:defRPr>
      </a:lvl1pPr>
      <a:lvl2pPr marL="106208" algn="l" defTabSz="212415" rtl="0" eaLnBrk="1" latinLnBrk="0" hangingPunct="1">
        <a:defRPr kumimoji="1" sz="418" kern="1200">
          <a:solidFill>
            <a:schemeClr val="tx1"/>
          </a:solidFill>
          <a:latin typeface="+mn-lt"/>
          <a:ea typeface="+mn-ea"/>
          <a:cs typeface="+mn-cs"/>
        </a:defRPr>
      </a:lvl2pPr>
      <a:lvl3pPr marL="212415" algn="l" defTabSz="212415" rtl="0" eaLnBrk="1" latinLnBrk="0" hangingPunct="1">
        <a:defRPr kumimoji="1" sz="418" kern="1200">
          <a:solidFill>
            <a:schemeClr val="tx1"/>
          </a:solidFill>
          <a:latin typeface="+mn-lt"/>
          <a:ea typeface="+mn-ea"/>
          <a:cs typeface="+mn-cs"/>
        </a:defRPr>
      </a:lvl3pPr>
      <a:lvl4pPr marL="318623" algn="l" defTabSz="212415" rtl="0" eaLnBrk="1" latinLnBrk="0" hangingPunct="1">
        <a:defRPr kumimoji="1" sz="418" kern="1200">
          <a:solidFill>
            <a:schemeClr val="tx1"/>
          </a:solidFill>
          <a:latin typeface="+mn-lt"/>
          <a:ea typeface="+mn-ea"/>
          <a:cs typeface="+mn-cs"/>
        </a:defRPr>
      </a:lvl4pPr>
      <a:lvl5pPr marL="424830" algn="l" defTabSz="212415" rtl="0" eaLnBrk="1" latinLnBrk="0" hangingPunct="1">
        <a:defRPr kumimoji="1" sz="418" kern="1200">
          <a:solidFill>
            <a:schemeClr val="tx1"/>
          </a:solidFill>
          <a:latin typeface="+mn-lt"/>
          <a:ea typeface="+mn-ea"/>
          <a:cs typeface="+mn-cs"/>
        </a:defRPr>
      </a:lvl5pPr>
      <a:lvl6pPr marL="531038" algn="l" defTabSz="212415" rtl="0" eaLnBrk="1" latinLnBrk="0" hangingPunct="1">
        <a:defRPr kumimoji="1" sz="418" kern="1200">
          <a:solidFill>
            <a:schemeClr val="tx1"/>
          </a:solidFill>
          <a:latin typeface="+mn-lt"/>
          <a:ea typeface="+mn-ea"/>
          <a:cs typeface="+mn-cs"/>
        </a:defRPr>
      </a:lvl6pPr>
      <a:lvl7pPr marL="637245" algn="l" defTabSz="212415" rtl="0" eaLnBrk="1" latinLnBrk="0" hangingPunct="1">
        <a:defRPr kumimoji="1" sz="418" kern="1200">
          <a:solidFill>
            <a:schemeClr val="tx1"/>
          </a:solidFill>
          <a:latin typeface="+mn-lt"/>
          <a:ea typeface="+mn-ea"/>
          <a:cs typeface="+mn-cs"/>
        </a:defRPr>
      </a:lvl7pPr>
      <a:lvl8pPr marL="743453" algn="l" defTabSz="212415" rtl="0" eaLnBrk="1" latinLnBrk="0" hangingPunct="1">
        <a:defRPr kumimoji="1" sz="418" kern="1200">
          <a:solidFill>
            <a:schemeClr val="tx1"/>
          </a:solidFill>
          <a:latin typeface="+mn-lt"/>
          <a:ea typeface="+mn-ea"/>
          <a:cs typeface="+mn-cs"/>
        </a:defRPr>
      </a:lvl8pPr>
      <a:lvl9pPr marL="849660" algn="l" defTabSz="212415" rtl="0" eaLnBrk="1" latinLnBrk="0" hangingPunct="1">
        <a:defRPr kumimoji="1" sz="41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ダイアグラム, 概略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22212F74-C98E-1F3A-9A94-42BADFB5F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17109" y="-180684"/>
            <a:ext cx="1861457" cy="3456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テーマ">
  <a:themeElements>
    <a:clrScheme name="Office 2013 - 2022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324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2013 - 2022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B6ヨコ化粧断裁</dc:title>
  <dc:creator>イイチラシ</dc:creator>
  <cp:lastModifiedBy>小宮 菜津美</cp:lastModifiedBy>
  <cp:revision>29</cp:revision>
  <dcterms:created xsi:type="dcterms:W3CDTF">2019-10-04T02:06:44Z</dcterms:created>
  <dcterms:modified xsi:type="dcterms:W3CDTF">2025-03-20T08:56:46Z</dcterms:modified>
</cp:coreProperties>
</file>